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F752A-D930-E784-27CB-8108B70FAD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CE43F-16C0-3870-5D18-99D1CEDB0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279" y="4123426"/>
            <a:ext cx="6248400" cy="108594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02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5730-64FD-6E94-5FB7-D9535855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7CD83-0752-60FF-4B59-4E42F7103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83A9-796E-506F-22D0-3CA9DD95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28D1-75AF-A2B5-8D64-9C10A29E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910D-133A-2725-F83A-FB0581E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436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6D695-0607-D694-3300-A1DF157D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9100-B616-B428-BD54-FBF45F661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3E33-3863-A8E8-9149-ADB840F6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51C2-5005-8FE3-26E0-BAD4603E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C48B-71F4-8645-9F2E-385AA3EB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35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D9D8-A9A5-1DA4-921B-6A95BAE5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6AF5-3901-6D5E-2362-5FBD8535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9"/>
            <a:ext cx="10515600" cy="453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1A03-BE7C-9901-BBD2-EA0A5474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1E0A-A319-84F3-09CD-E9A8C7C5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0DBD-68F0-6036-DFBE-9C336E5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5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DC7CE7-D4D0-A593-A472-F7623F099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A0948-2580-2844-3DC9-E59D6C65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78" y="4925683"/>
            <a:ext cx="6000271" cy="8444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39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75D4-3EB7-BC06-85A8-519A84F4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95A-D3BD-6331-C0DC-95D546973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FFEF-1C95-00BE-B441-88F30EC1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032CC-FC38-39AF-56D4-6051D090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CFEFA-D885-C976-C59E-F78810E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332F8-EABE-31B7-6DF3-1A6CBDE1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4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90D4-7C13-C76C-BA45-7EC538A2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CE5B7-97BB-FFC2-0931-B5145C38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2EAE-4C19-1ABB-28A6-36E68D5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1842C-6B6C-0D1C-4EE1-B463409E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C5F5-9286-ACBB-9163-C51991D42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A854E-7FE8-B284-3F0B-E9D66555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55BB6-FFB9-6D76-B21B-692763D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FFE59-0360-E049-4896-97FA3E6F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55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8D53-8C31-949F-E1BF-531C0E32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A58BA-18F8-FE6C-EF04-31412D4B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0018C-109E-5245-9DDC-CFACA314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7654-8F1B-EA59-842C-2CFADCEF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61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56D58-DD11-385F-4A20-7618A1F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5D50D-59AC-8D23-50A3-331F1E0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F6CAE-79CF-F558-2BC9-68EEE11E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15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93D8-8126-CE83-3D0A-1F3C1D36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5C53-E8F4-6C3E-DA73-52783E24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03B3-8A33-BD78-978A-F2BE7FE87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3B8A-538F-7DF1-DD13-72F2465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4D43-9213-08F5-9EEC-4BF90438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ECB63-7A88-C886-112B-256AB49C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0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18C0-0350-3FBA-0BB0-88D23376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CEDAF-BC0D-7A79-0C11-968D7BCF0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978C8-54C6-5421-2C56-BE19E2068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8C769-FF36-78CC-6113-30A2D9E6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6E6D7-DF21-C7B1-C3BB-951681BF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40622-B465-008A-D265-BF3CEBA2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881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A9434-007E-ED9E-D2CA-47AB6E0DB0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DF05C-9104-C51C-496E-6B457423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D71A-7F4F-86C0-B5C6-A8FC2972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777"/>
            <a:ext cx="10515600" cy="44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B81F-48A2-A676-9422-B3E2E469C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2947-1B1C-48CF-AAC8-F6E2EE241FEC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689E8-E7B8-AE63-82E3-64EB51CEF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16070-8440-BECD-C048-F6710DF79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5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6321-D1AE-341A-8C1A-20E807768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896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8B60-B8E3-26F8-ADE1-9A8736B6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AC24-4D33-7FE7-5ABA-BE5DF32B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78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01C6F"/>
      </a:dk1>
      <a:lt1>
        <a:sysClr val="window" lastClr="FFFFFF"/>
      </a:lt1>
      <a:dk2>
        <a:srgbClr val="44546A"/>
      </a:dk2>
      <a:lt2>
        <a:srgbClr val="E7E6E6"/>
      </a:lt2>
      <a:accent1>
        <a:srgbClr val="009FE3"/>
      </a:accent1>
      <a:accent2>
        <a:srgbClr val="ED1C24"/>
      </a:accent2>
      <a:accent3>
        <a:srgbClr val="FFCC4E"/>
      </a:accent3>
      <a:accent4>
        <a:srgbClr val="70AD47"/>
      </a:accent4>
      <a:accent5>
        <a:srgbClr val="5B9BD5"/>
      </a:accent5>
      <a:accent6>
        <a:srgbClr val="ED7D3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E9609E-B7E7-486B-AA49-9323D89BF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ED1AC-F647-405A-AC45-4FBD5ADBC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B8605-FAF0-4D69-A456-A4937A6BB87C}">
  <ds:schemaRefs>
    <ds:schemaRef ds:uri="http://schemas.microsoft.com/office/2006/documentManagement/types"/>
    <ds:schemaRef ds:uri="http://schemas.microsoft.com/sharepoint/v3"/>
    <ds:schemaRef ds:uri="http://purl.org/dc/elements/1.1/"/>
    <ds:schemaRef ds:uri="eb3f7de7-c935-4ca6-a12c-1f73773710ec"/>
    <ds:schemaRef ds:uri="http://schemas.microsoft.com/office/infopath/2007/PartnerControls"/>
    <ds:schemaRef ds:uri="http://schemas.openxmlformats.org/package/2006/metadata/core-properties"/>
    <ds:schemaRef ds:uri="f41fa17a-99c4-4c5f-bcb4-a52bd907e64f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Antoniya Boyanova-Popova</dc:creator>
  <cp:lastModifiedBy>Viktoriya Petrova</cp:lastModifiedBy>
  <cp:revision>2</cp:revision>
  <dcterms:created xsi:type="dcterms:W3CDTF">2023-11-18T15:33:22Z</dcterms:created>
  <dcterms:modified xsi:type="dcterms:W3CDTF">2024-01-08T11:50:46Z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